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4" r:id="rId20"/>
    <p:sldId id="289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07" r:id="rId31"/>
    <p:sldId id="270" r:id="rId32"/>
    <p:sldId id="271" r:id="rId33"/>
    <p:sldId id="305" r:id="rId34"/>
    <p:sldId id="303" r:id="rId35"/>
    <p:sldId id="308" r:id="rId36"/>
    <p:sldId id="304" r:id="rId37"/>
    <p:sldId id="272" r:id="rId38"/>
    <p:sldId id="317" r:id="rId39"/>
    <p:sldId id="318" r:id="rId40"/>
    <p:sldId id="311" r:id="rId41"/>
    <p:sldId id="312" r:id="rId42"/>
    <p:sldId id="319" r:id="rId43"/>
    <p:sldId id="315" r:id="rId44"/>
    <p:sldId id="316" r:id="rId45"/>
    <p:sldId id="313" r:id="rId46"/>
    <p:sldId id="331" r:id="rId47"/>
    <p:sldId id="314" r:id="rId48"/>
    <p:sldId id="324" r:id="rId49"/>
    <p:sldId id="320" r:id="rId50"/>
    <p:sldId id="321" r:id="rId51"/>
    <p:sldId id="322" r:id="rId52"/>
    <p:sldId id="323" r:id="rId53"/>
    <p:sldId id="330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94" y="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220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2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(P+Q)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4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P+P?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Double (2*P)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2*P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3P = P+2P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3042920" y="1234440"/>
            <a:ext cx="4217416" cy="558546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3042920" y="10289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58482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545112" y="456595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P+2P = 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7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A707A6-8928-2380-EAA0-77204446A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FDB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CRYPTOGRAPHIE ASYMETRIQUE: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Ou comment envoyer un secret 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/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solidFill>
                  <a:schemeClr val="bg1"/>
                </a:solidFill>
                <a:latin typeface="+mn-lt"/>
              </a:rPr>
              <a:t>…feat Pierre de FERMAT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7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1959</TotalTime>
  <Words>1230</Words>
  <Application>Microsoft Office PowerPoint</Application>
  <PresentationFormat>Grand écran</PresentationFormat>
  <Paragraphs>268</Paragraphs>
  <Slides>53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Courbe Elliptique: Addition (P+Q)</vt:lpstr>
      <vt:lpstr>Courbe Elliptique: Addition P+P?</vt:lpstr>
      <vt:lpstr>Courbe Elliptique: Double (2*P)</vt:lpstr>
      <vt:lpstr>Courbe Elliptique: 3P = P+2P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79</cp:revision>
  <dcterms:created xsi:type="dcterms:W3CDTF">2022-09-12T12:45:36Z</dcterms:created>
  <dcterms:modified xsi:type="dcterms:W3CDTF">2022-09-24T14:10:11Z</dcterms:modified>
</cp:coreProperties>
</file>